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8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B0695-3311-4996-A012-BA0481A086A7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E0B9-F32B-43D1-A424-FE446F1581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86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B0695-3311-4996-A012-BA0481A086A7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E0B9-F32B-43D1-A424-FE446F1581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93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B0695-3311-4996-A012-BA0481A086A7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E0B9-F32B-43D1-A424-FE446F1581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978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B0695-3311-4996-A012-BA0481A086A7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E0B9-F32B-43D1-A424-FE446F1581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975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B0695-3311-4996-A012-BA0481A086A7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E0B9-F32B-43D1-A424-FE446F1581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57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B0695-3311-4996-A012-BA0481A086A7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E0B9-F32B-43D1-A424-FE446F1581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36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B0695-3311-4996-A012-BA0481A086A7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E0B9-F32B-43D1-A424-FE446F1581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857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B0695-3311-4996-A012-BA0481A086A7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E0B9-F32B-43D1-A424-FE446F1581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233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B0695-3311-4996-A012-BA0481A086A7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E0B9-F32B-43D1-A424-FE446F1581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279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B0695-3311-4996-A012-BA0481A086A7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E0B9-F32B-43D1-A424-FE446F1581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592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B0695-3311-4996-A012-BA0481A086A7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E0B9-F32B-43D1-A424-FE446F1581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007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B0695-3311-4996-A012-BA0481A086A7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4E0B9-F32B-43D1-A424-FE446F1581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64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dailyyonder.com/files/u2/rosca5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92696"/>
            <a:ext cx="6678084" cy="493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396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268760"/>
            <a:ext cx="5869986" cy="4170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510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Owner\Local Settings\Temporary Internet Files\Content.IE5\43HWYUN8\MC90043238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16161"/>
            <a:ext cx="4133775" cy="476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Documents and Settings\Owner\Local Settings\Temporary Internet Files\Content.IE5\OOLY3YEV\MC9004324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731649"/>
            <a:ext cx="2689421" cy="2866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6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2.gstatic.com/images?q=tbn:ANd9GcQ6d9NGrHsZsj-AnWwkUzHF86r4kdAwelXKEpxVATBTZIKm1By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24744"/>
            <a:ext cx="5682752" cy="4317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045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C:\Documents and Settings\Owner\Local Settings\Temporary Internet Files\Content.IE5\B5DJF42I\MC9001831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620688"/>
            <a:ext cx="5410427" cy="495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81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t2.gstatic.com/images?q=tbn:ANd9GcTGK3o5QyW-8N2hhZ5xiGJVV-djFqKSHiviFyOZsJ4jnE5TxUR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12776"/>
            <a:ext cx="5511958" cy="372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20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www.mexicovacationtravels.com/wp-content/uploads/2010/01/posad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24744"/>
            <a:ext cx="4933156" cy="4917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80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Owner\Local Settings\Temporary Internet Files\Content.IE5\Y41U7H08\MC90041082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916832"/>
            <a:ext cx="5161353" cy="355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Documents and Settings\Owner\Local Settings\Temporary Internet Files\Content.IE5\JHWSN2IA\MC90041053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820" y="1229017"/>
            <a:ext cx="1328303" cy="176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693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7" descr="C:\Documents and Settings\Owner\Local Settings\Temporary Internet Files\Content.IE5\ID9TKFDP\MC90003065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836712"/>
            <a:ext cx="5782843" cy="5090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08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http://t3.gstatic.com/images?q=tbn:ANd9GcQfJ30hz0nbt60sFhj_JO-_IOUYcjltvFk5_nukqKvH8Get83_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80728"/>
            <a:ext cx="504056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74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http://t3.gstatic.com/images?q=tbn:ANd9GcQ5uEMbGuhAjo1sSlIvWYmZ4Q4YcQkDE3rzDB7-jkqIhbo9XP6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40768"/>
            <a:ext cx="6683902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62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t1.gstatic.com/images?q=tbn:ANd9GcQCd7SbcOz8kk_dnf8MvuJ4xVnSlfMwxe3cJn3FQEgvEk54YOv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7351069" cy="396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763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Documents and Settings\Owner\Local Settings\Temporary Internet Files\Content.IE5\HU1IG4TW\MC90037049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8680"/>
            <a:ext cx="5397910" cy="540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67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On-screen Show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4</cp:revision>
  <dcterms:created xsi:type="dcterms:W3CDTF">2011-11-25T04:35:44Z</dcterms:created>
  <dcterms:modified xsi:type="dcterms:W3CDTF">2011-12-04T05:25:54Z</dcterms:modified>
</cp:coreProperties>
</file>